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65C3-D3A6-4627-99D2-2ED57AB5344E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38BA-26CE-4401-A6AA-707727321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4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865C3-D3A6-4627-99D2-2ED57AB5344E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938BA-26CE-4401-A6AA-707727321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4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6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Timeliness of notification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Implications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about my Trust/HB?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PMRT driving improvements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/>
              <a:t>2. Completeness of key data items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1600" smtClean="0"/>
              <a:t>Level of completeness of data reported by Trusts and Health Boards (extended perinatal deaths): United Kingdom and Crown Dependencies, 2016 to 2018</a:t>
            </a:r>
            <a:endParaRPr lang="en-GB" sz="1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0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is this important?</a:t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is this important?</a:t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Overview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5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3. Recommendations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9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We want to help!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smtClean="0"/>
              <a:t>Thank you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smtClean="0"/>
              <a:t>Thank you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5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1. Timeliness of notification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7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the benchmark?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Is the benchmark being met?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4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Timeliness of notification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5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Widescreen</PresentationFormat>
  <Paragraphs>17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Overview</vt:lpstr>
      <vt:lpstr>1. Timeliness of notification</vt:lpstr>
      <vt:lpstr>What is the benchmark?</vt:lpstr>
      <vt:lpstr>Is the benchmark being met?</vt:lpstr>
      <vt:lpstr>PowerPoint Presentation</vt:lpstr>
      <vt:lpstr>PowerPoint Presentation</vt:lpstr>
      <vt:lpstr>Timeliness of notification</vt:lpstr>
      <vt:lpstr>PowerPoint Presentation</vt:lpstr>
      <vt:lpstr>PowerPoint Presentation</vt:lpstr>
      <vt:lpstr>Timeliness of notification</vt:lpstr>
      <vt:lpstr>Implications</vt:lpstr>
      <vt:lpstr>What about my Trust/HB?</vt:lpstr>
      <vt:lpstr>PMRT driving improvements</vt:lpstr>
      <vt:lpstr>2. Completeness of key data items</vt:lpstr>
      <vt:lpstr>Level of completeness of data reported by Trusts and Health Boards (extended perinatal deaths): United Kingdom and Crown Dependencies, 2016 to 2018</vt:lpstr>
      <vt:lpstr>PowerPoint Presentation</vt:lpstr>
      <vt:lpstr>Why is this important? </vt:lpstr>
      <vt:lpstr>Why is this important? </vt:lpstr>
      <vt:lpstr>PowerPoint Presentation</vt:lpstr>
      <vt:lpstr>3. Recommendations</vt:lpstr>
      <vt:lpstr>PowerPoint Presentation</vt:lpstr>
      <vt:lpstr>PowerPoint Presentation</vt:lpstr>
      <vt:lpstr>We want to help!</vt:lpstr>
      <vt:lpstr>Thank you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2020-12-09T15:33:46Z</dcterms:created>
  <dcterms:modified xsi:type="dcterms:W3CDTF">2020-12-09T15:33:46Z</dcterms:modified>
</cp:coreProperties>
</file>